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D007C-3FC9-4A3B-B4E8-9198B36D191E}" type="datetimeFigureOut">
              <a:rPr lang="ru-RU" smtClean="0"/>
              <a:t>пт 09.04.21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DBD44-6297-4D3B-BFBF-54CCDD30E946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nyx Nouveau Opal Porcelain Tile _ Mandarin St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12" y="-1143010"/>
            <a:ext cx="6858002" cy="91440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                </a:t>
            </a:r>
            <a:r>
              <a:rPr lang="uk-UA" sz="3200" dirty="0" smtClean="0">
                <a:latin typeface="+mj-lt"/>
              </a:rPr>
              <a:t>Проєкт “Пам'ятки моєї родини”</a:t>
            </a:r>
          </a:p>
          <a:p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85984" y="785794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Номінація  “Нагорода члена родини”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1643050"/>
            <a:ext cx="4286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Полюхович Вікторія Анатоліївна</a:t>
            </a:r>
          </a:p>
          <a:p>
            <a:endParaRPr lang="uk-UA" sz="2800" dirty="0" smtClean="0"/>
          </a:p>
          <a:p>
            <a:r>
              <a:rPr lang="uk-UA" sz="2800" dirty="0" smtClean="0"/>
              <a:t>Учениця 9-А класу</a:t>
            </a:r>
          </a:p>
          <a:p>
            <a:endParaRPr lang="uk-UA" sz="2800" dirty="0" smtClean="0"/>
          </a:p>
          <a:p>
            <a:r>
              <a:rPr lang="uk-UA" sz="2800" dirty="0" smtClean="0"/>
              <a:t>Серницького ліцею </a:t>
            </a:r>
          </a:p>
          <a:p>
            <a:endParaRPr lang="uk-UA" sz="2800" dirty="0"/>
          </a:p>
          <a:p>
            <a:r>
              <a:rPr lang="uk-UA" sz="2800" dirty="0" smtClean="0"/>
              <a:t>Вчитель: Полюхович Роза Михайлівна</a:t>
            </a:r>
          </a:p>
        </p:txBody>
      </p:sp>
      <p:pic>
        <p:nvPicPr>
          <p:cNvPr id="6" name="Рисунок 5" descr="photo54408646311585835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1142984"/>
            <a:ext cx="4049892" cy="5500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nyx Nouveau Opal Porcelain Tile _ Mandarin St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8" y="-1143008"/>
            <a:ext cx="6858000" cy="9144016"/>
          </a:xfrm>
          <a:prstGeom prst="rect">
            <a:avLst/>
          </a:prstGeom>
        </p:spPr>
      </p:pic>
      <p:pic>
        <p:nvPicPr>
          <p:cNvPr id="3" name="Рисунок 2" descr="photo5440864631158583496.jpg"/>
          <p:cNvPicPr>
            <a:picLocks noChangeAspect="1"/>
          </p:cNvPicPr>
          <p:nvPr/>
        </p:nvPicPr>
        <p:blipFill rotWithShape="1">
          <a:blip r:embed="rId3"/>
          <a:srcRect t="16206"/>
          <a:stretch/>
        </p:blipFill>
        <p:spPr>
          <a:xfrm>
            <a:off x="5434443" y="3572018"/>
            <a:ext cx="2919276" cy="3261574"/>
          </a:xfrm>
          <a:prstGeom prst="rect">
            <a:avLst/>
          </a:prstGeom>
        </p:spPr>
      </p:pic>
      <p:pic>
        <p:nvPicPr>
          <p:cNvPr id="5" name="Рисунок 4" descr="photo54408646311585835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467" y="214290"/>
            <a:ext cx="4333938" cy="3250454"/>
          </a:xfrm>
          <a:prstGeom prst="rect">
            <a:avLst/>
          </a:prstGeom>
        </p:spPr>
      </p:pic>
      <p:pic>
        <p:nvPicPr>
          <p:cNvPr id="6" name="Рисунок 5" descr="photo54408646311585835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833220"/>
            <a:ext cx="4214842" cy="30003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t="10551"/>
          <a:stretch/>
        </p:blipFill>
        <p:spPr>
          <a:xfrm>
            <a:off x="536535" y="-19216"/>
            <a:ext cx="3099361" cy="3696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nyx Nouveau Opal Porcelain Tile _ Mandarin St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8" y="-1143008"/>
            <a:ext cx="6858000" cy="9144016"/>
          </a:xfrm>
          <a:prstGeom prst="rect">
            <a:avLst/>
          </a:prstGeom>
        </p:spPr>
      </p:pic>
      <p:pic>
        <p:nvPicPr>
          <p:cNvPr id="3" name="Рисунок 2" descr="photo54408646311585834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4857784" cy="3643338"/>
          </a:xfrm>
          <a:prstGeom prst="rect">
            <a:avLst/>
          </a:prstGeom>
        </p:spPr>
      </p:pic>
      <p:pic>
        <p:nvPicPr>
          <p:cNvPr id="4" name="Рисунок 3" descr="photo54408646311585835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42852"/>
            <a:ext cx="3214710" cy="4286280"/>
          </a:xfrm>
          <a:prstGeom prst="rect">
            <a:avLst/>
          </a:prstGeom>
        </p:spPr>
      </p:pic>
      <p:pic>
        <p:nvPicPr>
          <p:cNvPr id="5" name="Рисунок 4" descr="photo54408646311585835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16122" y="3384352"/>
            <a:ext cx="2839661" cy="3786214"/>
          </a:xfrm>
          <a:prstGeom prst="rect">
            <a:avLst/>
          </a:prstGeom>
        </p:spPr>
      </p:pic>
      <p:pic>
        <p:nvPicPr>
          <p:cNvPr id="6" name="Рисунок 5" descr="photo54408646311585835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49" y="3214662"/>
            <a:ext cx="2571768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nyx Nouveau Opal Porcelain Tile _ Mandarin St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8" y="-1143008"/>
            <a:ext cx="6858000" cy="9144016"/>
          </a:xfrm>
          <a:prstGeom prst="rect">
            <a:avLst/>
          </a:prstGeom>
        </p:spPr>
      </p:pic>
      <p:pic>
        <p:nvPicPr>
          <p:cNvPr id="3" name="Рисунок 2" descr="photo54408646311585835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4214842" cy="3161132"/>
          </a:xfrm>
          <a:prstGeom prst="rect">
            <a:avLst/>
          </a:prstGeom>
        </p:spPr>
      </p:pic>
      <p:pic>
        <p:nvPicPr>
          <p:cNvPr id="5" name="Рисунок 4" descr="photo54408646311585835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41138" y="2973583"/>
            <a:ext cx="3161132" cy="4214843"/>
          </a:xfrm>
          <a:prstGeom prst="rect">
            <a:avLst/>
          </a:prstGeom>
        </p:spPr>
      </p:pic>
      <p:pic>
        <p:nvPicPr>
          <p:cNvPr id="6" name="Рисунок 5" descr="photo5440864631158583517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14290"/>
            <a:ext cx="4357686" cy="3268265"/>
          </a:xfrm>
          <a:prstGeom prst="rect">
            <a:avLst/>
          </a:prstGeom>
        </p:spPr>
      </p:pic>
      <p:pic>
        <p:nvPicPr>
          <p:cNvPr id="7" name="Рисунок 6" descr="photo544086463115858351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571876"/>
            <a:ext cx="4143404" cy="307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nyx Nouveau Opal Porcelain Tile _ Mandarin St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8" y="-1143008"/>
            <a:ext cx="6858000" cy="9144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14290"/>
            <a:ext cx="8858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Війна в Афганістані  ще одна страшна сторінка в історії.</a:t>
            </a:r>
            <a:r>
              <a:rPr lang="ru-RU" dirty="0"/>
              <a:t> Нація має пам'ятати той неоціненний вклад військових, медиків, які рятували життя на передовій, офіцерів, які відмінно координували роботу, а також тих, хто не повернувся, чия кров героїчно пролилася в боротьбі з ворогом. Такі вчинки є прикладом для наслідування майбутнім поколінням. Кожен засвоїв важливий урок, який допоможе зберігати мир та спокій суспільства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uk-UA" dirty="0" smtClean="0"/>
              <a:t>Одним з них є мій дідусь Стельмах Анатолій Михайлович ,який теж був учасником війни.  Тому важливою пам'яткою в моїй родині є нагороди дідуся. </a:t>
            </a:r>
          </a:p>
          <a:p>
            <a:r>
              <a:rPr lang="uk-UA" dirty="0" smtClean="0"/>
              <a:t>А саме:  медалі “От благодарного афганского народа” , “За заслуги”,  “70 років перемоги над нацизмом” , “25 років виведення військ з Афганістану” ,  “Честь.Мужність.Пам'ять” ,</a:t>
            </a:r>
          </a:p>
          <a:p>
            <a:r>
              <a:rPr lang="uk-UA" dirty="0" smtClean="0"/>
              <a:t>“Честь,вірність,пам’ять” , “70 лет вооруженн</a:t>
            </a:r>
            <a:r>
              <a:rPr lang="ru-RU" dirty="0" smtClean="0"/>
              <a:t>ых сил СССР</a:t>
            </a:r>
            <a:r>
              <a:rPr lang="uk-UA" dirty="0" smtClean="0"/>
              <a:t>”,  “60 лет побед</a:t>
            </a:r>
            <a:r>
              <a:rPr lang="ru-RU" dirty="0" smtClean="0"/>
              <a:t>ы в Великой отечественной войне</a:t>
            </a:r>
            <a:r>
              <a:rPr lang="uk-UA" dirty="0" smtClean="0"/>
              <a:t>” ; а також Грамота Воїну-Інтернаціоналісту та </a:t>
            </a:r>
            <a:r>
              <a:rPr lang="ru-RU" dirty="0" smtClean="0"/>
              <a:t>Грамота Президиума Верховного Совета СССР.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194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ЗОШ Серники</cp:lastModifiedBy>
  <cp:revision>7</cp:revision>
  <dcterms:created xsi:type="dcterms:W3CDTF">2021-04-08T17:42:48Z</dcterms:created>
  <dcterms:modified xsi:type="dcterms:W3CDTF">2021-04-09T10:32:08Z</dcterms:modified>
</cp:coreProperties>
</file>